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759" r:id="rId3"/>
    <p:sldId id="760" r:id="rId4"/>
    <p:sldId id="761" r:id="rId5"/>
    <p:sldId id="762" r:id="rId6"/>
    <p:sldId id="764" r:id="rId7"/>
    <p:sldId id="763" r:id="rId8"/>
    <p:sldId id="765" r:id="rId9"/>
    <p:sldId id="766" r:id="rId10"/>
    <p:sldId id="767" r:id="rId11"/>
    <p:sldId id="768" r:id="rId12"/>
    <p:sldId id="769" r:id="rId13"/>
    <p:sldId id="824" r:id="rId14"/>
    <p:sldId id="779" r:id="rId15"/>
    <p:sldId id="778" r:id="rId16"/>
    <p:sldId id="825" r:id="rId17"/>
    <p:sldId id="770" r:id="rId18"/>
    <p:sldId id="771" r:id="rId19"/>
    <p:sldId id="772" r:id="rId20"/>
    <p:sldId id="773" r:id="rId21"/>
    <p:sldId id="774" r:id="rId22"/>
    <p:sldId id="775" r:id="rId23"/>
    <p:sldId id="777" r:id="rId24"/>
    <p:sldId id="776" r:id="rId25"/>
    <p:sldId id="780" r:id="rId26"/>
    <p:sldId id="782" r:id="rId27"/>
    <p:sldId id="781" r:id="rId28"/>
    <p:sldId id="783" r:id="rId29"/>
    <p:sldId id="784" r:id="rId30"/>
    <p:sldId id="785" r:id="rId31"/>
    <p:sldId id="786" r:id="rId32"/>
    <p:sldId id="822" r:id="rId33"/>
    <p:sldId id="788" r:id="rId34"/>
    <p:sldId id="787" r:id="rId35"/>
    <p:sldId id="789" r:id="rId36"/>
    <p:sldId id="790" r:id="rId37"/>
    <p:sldId id="791" r:id="rId38"/>
    <p:sldId id="792" r:id="rId39"/>
    <p:sldId id="793" r:id="rId40"/>
    <p:sldId id="794" r:id="rId41"/>
    <p:sldId id="795" r:id="rId42"/>
    <p:sldId id="796" r:id="rId43"/>
    <p:sldId id="797" r:id="rId44"/>
    <p:sldId id="801" r:id="rId45"/>
    <p:sldId id="798" r:id="rId46"/>
    <p:sldId id="803" r:id="rId47"/>
    <p:sldId id="802" r:id="rId48"/>
    <p:sldId id="799" r:id="rId49"/>
    <p:sldId id="804" r:id="rId50"/>
    <p:sldId id="800" r:id="rId51"/>
    <p:sldId id="805" r:id="rId52"/>
    <p:sldId id="814" r:id="rId53"/>
    <p:sldId id="813" r:id="rId54"/>
    <p:sldId id="806" r:id="rId55"/>
    <p:sldId id="815" r:id="rId56"/>
    <p:sldId id="807" r:id="rId57"/>
    <p:sldId id="808" r:id="rId58"/>
    <p:sldId id="809" r:id="rId59"/>
    <p:sldId id="810" r:id="rId60"/>
    <p:sldId id="811" r:id="rId61"/>
    <p:sldId id="812" r:id="rId62"/>
    <p:sldId id="816" r:id="rId63"/>
    <p:sldId id="817" r:id="rId64"/>
    <p:sldId id="818" r:id="rId65"/>
    <p:sldId id="819" r:id="rId66"/>
    <p:sldId id="820" r:id="rId67"/>
    <p:sldId id="82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3147"/>
  </p:normalViewPr>
  <p:slideViewPr>
    <p:cSldViewPr snapToGrid="0" snapToObjects="1">
      <p:cViewPr varScale="1">
        <p:scale>
          <a:sx n="65" d="100"/>
          <a:sy n="65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2C147-61D7-F24B-857F-FBCBC4A272ED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44644-448A-9549-A8C8-ED9435B41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2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AC164-82D7-5347-8E1D-9A925A1DD3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0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AC164-82D7-5347-8E1D-9A925A1DD3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3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AE1BA-DEAD-C543-AF1F-D229CD483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B76FC-8340-8141-A828-929C4457D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9F7B5-E21B-B849-86F4-B4828B5C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4DF91-DA0C-3F4B-A8E8-DC383A42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E9DB3-40B7-1146-B7CF-A76ACA615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54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AA8F-C349-0947-BCC3-A3665E8B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072FF-6E1C-AA45-9646-36D051D0E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6B1B-B715-6948-B1BE-5D7C3C0D5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59D1-CE03-254C-9774-74430654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2B9F0-9DC0-7145-A47D-BEC84F04F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8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493A76-77A5-4C47-BA51-21B8CD3F43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2BDB8-E120-1649-8B2C-90E5AA1C6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B05FB-53F0-074C-B0D9-0B5EC10E3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59D28-B6E5-8549-9772-2E257F44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3ED46-C861-CE4D-A244-0DA434A1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8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8788-AB91-A84B-ABDB-384374B5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89440-ECDD-074F-A57D-A2E5170B7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11EE3-B413-AA49-B5C8-2C5DFE81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1EF29-606E-0543-A0D4-16F50364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F038F-C99F-DD41-AB70-010CB397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39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ACC1-1A2E-494A-B67A-6B88A773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C1B23-152A-2E4B-80B6-046B495AF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2382-6133-EE43-A06E-123340E7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3D929-6074-8A4E-9361-DA1AC7424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62B9-0BC5-1541-AD6C-FFA8593A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5C6E-F605-2F44-837C-9C09E95F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D2826-D571-3A4C-BABD-316341D79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68887-A0E0-E545-8EED-5B1F3C2E0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D12C7-46A8-734E-9CC1-CBD5AE26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971FF-6F63-8E4B-A688-825094255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27BB1-3B30-A446-90E7-B8EF08D1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03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0848-8632-0B44-8928-3456250D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DEF62-FB90-0F45-9CAC-0AEEFE422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AD411-5845-1845-A070-CB0D774E3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56716C-29D0-EE4C-9380-A7450C4CDC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53DF0-4C5A-8C46-A54E-576217E48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D0450-AE74-4144-B353-AA14616A3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1C553-107F-6047-9E24-59808680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FFFD3-C472-854B-91EE-178393A6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5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5840-48C1-6646-B149-FE997CDD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59EF8E-9256-F34C-A94E-113BB09C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65BB1-685C-E641-A9C0-5561C6F4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03BFE-4551-7C44-B22B-89DCEC69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2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C9C2AC-D4F7-164A-89AB-348314A3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6E228C-313F-C948-ABF3-7B624FA4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A1A31-E9D2-9E46-A40F-0DE56300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8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B8B9F-E9B8-6F44-8ADC-5225896CE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C94AE-4479-6340-9C49-90E00DCE1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25377-969F-1242-8C9F-181C18989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E073E-1774-AE49-BDEB-87393B590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A1856-6056-8C4A-9856-1B942799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E1F39-6003-6740-8EB1-F29CAE3E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27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2F19-728D-E24F-BA38-35F81B855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EE3AC-25DF-0249-94A2-C42C343796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C2AE7-E118-044F-BA2A-207343873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DE04E-C7C0-174D-96B0-A347EA658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B2DA8-3614-4F46-B669-27B46A5D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1049A-24C5-8849-81D6-035B01EC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3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3E317-E8E9-D947-B788-F9FBAC6C1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19AF7-B98F-6D47-AE40-5764D9A07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6160-9F55-CC46-A53C-F1A1026652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8B2F2-FC05-C046-8546-57FD1BE0F84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E0952-B322-D04D-A6F1-3A64EEB30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241AA-17A5-BD43-A16E-CDC36541E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76FB9-5B34-4E45-8948-E5AF5FBE2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8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UvTyaaNkz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NWMYEGgY8c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21D1-1AFA-6A42-BC96-381D75D6D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008F4-1D83-3946-A3D8-DCE7E4DE9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32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03FD-5D45-0443-B7B3-40484838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iteration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EF0D1-C8E8-AD42-8820-E7B481EE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43144-783E-7F4D-ADBE-05824367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E7AB2-892D-AD42-8482-7BAD2AF8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10" y="1488648"/>
            <a:ext cx="9105580" cy="52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815CE-5A27-3142-9ECB-F026568A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iteration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71B98-FEFA-3645-9555-6E7A7DFB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53D85-3AAE-A34B-ADCB-FDA51FFEE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C4B94-D88C-6D44-93E0-8583DE08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04" y="1690688"/>
            <a:ext cx="8978793" cy="441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1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29EA-001E-B947-BF7C-3D896BE4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Iteration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87B83-18A3-AC4B-A4E1-7037150AE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6C19C-50F2-474F-8B20-3AA1A6059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D6A57-8E28-2B45-BE34-CE2CFBAE9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9" y="2144773"/>
            <a:ext cx="8079761" cy="375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7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5995-6478-B641-9773-65C19345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368" y="2766219"/>
            <a:ext cx="8369264" cy="1325563"/>
          </a:xfrm>
        </p:spPr>
        <p:txBody>
          <a:bodyPr/>
          <a:lstStyle/>
          <a:p>
            <a:r>
              <a:rPr lang="en-US" dirty="0" err="1"/>
              <a:t>MultiVariate</a:t>
            </a:r>
            <a:r>
              <a:rPr lang="en-US" dirty="0"/>
              <a:t> Calculus Motivation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5BB65-4847-0C49-B879-80F5E26F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B0CD1-7C8E-314D-B7E3-729FA50B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0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85B4-5719-CC43-947F-BA07D7348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Calculus - Power Rule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E553B-5F92-8443-841C-D6980243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556F7-B28A-5849-A3D7-B10056DE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A64839-84F4-0A4A-8562-56A1B52D352D}"/>
              </a:ext>
            </a:extLst>
          </p:cNvPr>
          <p:cNvSpPr/>
          <p:nvPr/>
        </p:nvSpPr>
        <p:spPr>
          <a:xfrm>
            <a:off x="4641326" y="3261404"/>
            <a:ext cx="3456020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4" dirty="0"/>
              <a:t>https://</a:t>
            </a:r>
            <a:r>
              <a:rPr lang="en-US" sz="1634" dirty="0" err="1"/>
              <a:t>youtu.be</a:t>
            </a:r>
            <a:r>
              <a:rPr lang="en-US" sz="1634" dirty="0"/>
              <a:t>/S0_qX4VJhMQ</a:t>
            </a:r>
          </a:p>
        </p:txBody>
      </p:sp>
    </p:spTree>
    <p:extLst>
      <p:ext uri="{BB962C8B-B14F-4D97-AF65-F5344CB8AC3E}">
        <p14:creationId xmlns:p14="http://schemas.microsoft.com/office/powerpoint/2010/main" val="1560119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E420-21CE-424B-A6B8-A8A3A239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Mulrivariate</a:t>
            </a:r>
            <a:r>
              <a:rPr lang="en-US" dirty="0"/>
              <a:t> Calculus - Chain rule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BF925-C12F-7E40-BC7D-5172F7EA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91894-1BF6-244C-939D-9CDA4C36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066EE-01BB-2C4B-91CB-82B88E25DD8B}"/>
              </a:ext>
            </a:extLst>
          </p:cNvPr>
          <p:cNvSpPr/>
          <p:nvPr/>
        </p:nvSpPr>
        <p:spPr>
          <a:xfrm>
            <a:off x="4345909" y="3261404"/>
            <a:ext cx="3511154" cy="343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4" dirty="0"/>
              <a:t>https://</a:t>
            </a:r>
            <a:r>
              <a:rPr lang="en-US" sz="1634" dirty="0" err="1"/>
              <a:t>youtu.be</a:t>
            </a:r>
            <a:r>
              <a:rPr lang="en-US" sz="1634" dirty="0"/>
              <a:t>/YG15m2VwSjA?t=540</a:t>
            </a:r>
          </a:p>
        </p:txBody>
      </p:sp>
    </p:spTree>
    <p:extLst>
      <p:ext uri="{BB962C8B-B14F-4D97-AF65-F5344CB8AC3E}">
        <p14:creationId xmlns:p14="http://schemas.microsoft.com/office/powerpoint/2010/main" val="3064344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C22A-260F-8E43-A01A-7BDB09FB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623" y="2350899"/>
            <a:ext cx="8369264" cy="1325563"/>
          </a:xfrm>
        </p:spPr>
        <p:txBody>
          <a:bodyPr/>
          <a:lstStyle/>
          <a:p>
            <a:r>
              <a:rPr lang="en-US" dirty="0"/>
              <a:t>Directional derivatives and Steepest Strategies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7046C-755F-5345-B111-F65E4ED0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871E4-CF8F-074D-8CC0-37A653BBB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7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4758-844B-984B-9D96-F3272594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EBE99-945A-8749-988C-7B9723D4C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C838D-1E96-BA48-A965-676F627C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8227AA-CA46-2446-B7DE-48807B85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43" y="1578802"/>
            <a:ext cx="8456789" cy="467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3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F5D1D-B1E2-484B-A67C-D4296ABD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</a:t>
            </a:r>
            <a:r>
              <a:rPr lang="en-US" dirty="0" err="1"/>
              <a:t>GradientDescent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12DD0-32B5-D447-B40A-B31510B2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41076-AF9E-444E-814F-E353C4F4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45ACF-49A9-2647-891B-DF9D2036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29" y="1273770"/>
            <a:ext cx="9010079" cy="508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81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36485-EF01-AF42-810D-D78DADA8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BBE4D-6CA4-AB4D-8329-E12DEA44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E5402-9C68-9B49-9311-25470089C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96070-DD6A-6E48-A0BA-E7D17A7A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53" y="1690689"/>
            <a:ext cx="9703494" cy="438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93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190" y="1122364"/>
            <a:ext cx="7277621" cy="1367263"/>
          </a:xfrm>
        </p:spPr>
        <p:txBody>
          <a:bodyPr/>
          <a:lstStyle/>
          <a:p>
            <a:r>
              <a:rPr lang="en-US" dirty="0"/>
              <a:t>Calculus for ML</a:t>
            </a:r>
          </a:p>
        </p:txBody>
      </p:sp>
    </p:spTree>
    <p:extLst>
      <p:ext uri="{BB962C8B-B14F-4D97-AF65-F5344CB8AC3E}">
        <p14:creationId xmlns:p14="http://schemas.microsoft.com/office/powerpoint/2010/main" val="2173976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0D5E-6575-604C-BE22-1E38AA41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rank tensors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9B897-DBE9-5E4D-B9F8-0DEF18892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5FC6A-899E-3748-95FA-E9E7D4A5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32DB0-E095-4F4D-94B5-84FCA918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1" y="1590595"/>
            <a:ext cx="8875059" cy="36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26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2DB2-A6F8-D440-B1F6-D5FB449DD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57D50-9428-2E4F-8ACF-444768E8E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BC284-29DE-AC48-B59F-C18B62C49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026FF-CA35-7444-A1FF-8A18BF19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54" y="1690689"/>
            <a:ext cx="9703494" cy="43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2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DE25-111F-6242-AB7D-08B7C07C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as a 4D  tensor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246B2-0480-3D4C-9EEC-08407C5A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D73B1-D093-F04D-B80E-1567A280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B012B-A8DA-EB41-B09E-A553267A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54" y="1953902"/>
            <a:ext cx="9703494" cy="394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11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69" y="365125"/>
            <a:ext cx="8369264" cy="920726"/>
          </a:xfrm>
        </p:spPr>
        <p:txBody>
          <a:bodyPr/>
          <a:lstStyle/>
          <a:p>
            <a:pPr algn="ctr"/>
            <a:r>
              <a:rPr lang="en-US" dirty="0"/>
              <a:t>Neural Network Sample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15" dirty="0"/>
              <a:t>Techcovery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29" t="3012" r="612" b="6728"/>
          <a:stretch/>
        </p:blipFill>
        <p:spPr>
          <a:xfrm>
            <a:off x="1911369" y="1504694"/>
            <a:ext cx="4660072" cy="2051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131" t="4028" r="3691" b="10660"/>
          <a:stretch/>
        </p:blipFill>
        <p:spPr>
          <a:xfrm>
            <a:off x="5611442" y="3702523"/>
            <a:ext cx="4669190" cy="23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17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DD6E-27CD-384C-A4F4-1DAD76F65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</a:t>
            </a:r>
            <a:r>
              <a:rPr lang="en-US" dirty="0" err="1"/>
              <a:t>propogation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0E670-FB2B-3443-A7EB-590EE4E4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86C2C-40F4-C04D-81B5-A3D3017F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910C9-5B97-C043-9F77-B147777D5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9" y="1994934"/>
            <a:ext cx="7750195" cy="405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99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6F11-1F14-8D4F-8880-1E09EED87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Lagrange Multipliers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B47D0-E34C-8B45-A43D-9A19C6CA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F78BE-B202-2545-BC05-969DC29F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7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190" y="1122364"/>
            <a:ext cx="7277621" cy="1367263"/>
          </a:xfrm>
        </p:spPr>
        <p:txBody>
          <a:bodyPr>
            <a:normAutofit/>
          </a:bodyPr>
          <a:lstStyle/>
          <a:p>
            <a:r>
              <a:rPr lang="en-US" dirty="0"/>
              <a:t>Statistics of datasets</a:t>
            </a:r>
          </a:p>
        </p:txBody>
      </p:sp>
    </p:spTree>
    <p:extLst>
      <p:ext uri="{BB962C8B-B14F-4D97-AF65-F5344CB8AC3E}">
        <p14:creationId xmlns:p14="http://schemas.microsoft.com/office/powerpoint/2010/main" val="516974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ED6E-20AA-F64A-B66B-C5763C41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of a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90181-46A0-1549-84F2-8F43DDF7D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E614B-23FD-5741-A0C3-0C28068F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623F8-BC9A-6F4C-8EBE-92C21D85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69" y="2653565"/>
            <a:ext cx="4414477" cy="26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11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73FB8-9EC3-EF4F-A527-D29C092C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a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A78FB-2FA6-5948-BE02-49650354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44C0B-5A88-4145-9AE5-09A1992C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93536-9875-6C49-B34B-CC9E55002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83" y="1453210"/>
            <a:ext cx="9312175" cy="432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42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86D2-1222-4542-B3B8-E89D6F75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B89AA-ACA7-034F-A303-C95DC242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2F7EA-2B14-7E4D-8770-9BB055122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A34BA-93BA-3F4E-951E-738EE4FB5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9" y="1845096"/>
            <a:ext cx="8609709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399F-B8A4-BA48-B9BD-D97DCB4A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theorem of Calculus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9EE12-B7FD-1D43-9421-E026E79D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DDE18-2C30-6B49-B85A-41560CCA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690EB-D34B-4042-BA76-7DFDC8AB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8" y="1657922"/>
            <a:ext cx="7750195" cy="459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50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7B86-7CD8-E74C-9B27-1984F4CA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3684A-4BE6-5B42-BBD6-FBE0349FF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D643-98CA-574D-9EF2-AA604EB0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F20824-DAB7-574E-AC04-6E9C94208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8" y="1690689"/>
            <a:ext cx="7653826" cy="41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0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E871-8F95-4943-BEAC-2AAE93FB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74CBC-758D-F548-B110-9FAAD82D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CBF32-65A4-7448-926C-A554373B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D9808-9181-644F-8ED5-A0E57BEF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070" y="1690688"/>
            <a:ext cx="8125563" cy="410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7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0C244-AA3E-0B40-9FBC-AEA162A6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mean and variance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868C2-68C4-8C48-9CEF-B4FC0930D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60D69-1668-D143-855F-0A4147A5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C9B91-ACFB-FC43-A9A1-92C0F8AB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02" y="1394652"/>
            <a:ext cx="7259663" cy="50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7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190" y="1122364"/>
            <a:ext cx="7277621" cy="1367263"/>
          </a:xfrm>
        </p:spPr>
        <p:txBody>
          <a:bodyPr/>
          <a:lstStyle/>
          <a:p>
            <a:r>
              <a:rPr lang="en-US" dirty="0"/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2944941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8F9B-A86D-224C-B9F0-C40A93FA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– Random Experiment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5F700-F344-A345-B6BB-EB863A5F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72A0F-5F34-FA4F-A192-3C4BC5D72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4EF48-76EE-2242-AB9A-4DD3B13B7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9" y="1690688"/>
            <a:ext cx="8369263" cy="40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0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B5D2-E120-3C4C-89C9-F7284416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9BA14-5F4E-DE47-A234-6331472A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86CE1-72F1-A44C-8155-DFCFD28D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3F47F-DB9F-CD4E-94B6-4EE615FF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18" y="1544490"/>
            <a:ext cx="8825514" cy="45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32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617D-8EC8-BF42-BF47-8CBD4229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46880-5BD5-A541-B910-11454F0E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0EFAB-549D-9A44-98F3-D726DB38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1FAAE-76A3-5D42-89D3-1C64376F4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8" y="1592716"/>
            <a:ext cx="8369264" cy="49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98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9635-0C1A-2E4D-A7DD-61701A77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Events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9A5B9-290F-194D-B25F-4EE222AF8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CDC8E-FCD6-5C4B-A680-F65A9415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AB933-7B3F-4D40-8867-AE1A5FCC4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8" y="1690688"/>
            <a:ext cx="5417244" cy="424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48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299C-CA2D-A04F-8BC3-758039794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E106E-5FD8-DC4E-9430-BACFDB0C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B11EC-B847-7D4B-9905-4174535C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11EB2-4754-2642-A500-C4529294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59" y="2213002"/>
            <a:ext cx="5567082" cy="24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83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71AB-1E15-CF40-A6DC-8FE68057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74476-05FF-AF48-9C54-71AD0B8C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B6759-9949-E248-9242-BA373C4F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2B518-9324-1648-9A6E-E16DA226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33" y="1688567"/>
            <a:ext cx="8014560" cy="34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63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B80D-3134-AD41-9DD3-26061161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theorem of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60A5-73E7-3143-AA95-29ED10587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915" y="1690688"/>
            <a:ext cx="8369264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https://youtu.be/WUvTyaaNkzM</a:t>
            </a:r>
            <a:r>
              <a:rPr lang="en-US" dirty="0"/>
              <a:t>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90996-A4C4-9941-BD00-432250DC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DE8D5-83B8-7349-B3A9-D2853DB7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4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CB72-6D8F-D147-BA4A-87C28019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B5B16-AE0A-9541-BDC0-A552CB122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C365B-5CA0-E748-B08C-E5684194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4C6581-A1C5-CD41-BC01-9E8AC486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8" y="1757723"/>
            <a:ext cx="3319503" cy="1671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3DCC0C-D57F-EF4E-93AF-6F2913C1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452" y="3069572"/>
            <a:ext cx="5440296" cy="346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04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0B40-9BBA-BA4E-B1F4-68E0B5EB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trees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A6285-DC66-484D-8943-35079DF1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CC4D8-1E23-7243-9E6F-E4B812B7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EBB4A-A692-F249-AE82-9DC02A9A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8" y="1690688"/>
            <a:ext cx="7364896" cy="427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80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B08B-F093-7640-A748-5B5EB486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63279-B1B5-304C-BF6B-A83071C04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36898-3C8C-0443-8196-725352A2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2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190" y="1122364"/>
            <a:ext cx="7277621" cy="1367263"/>
          </a:xfrm>
        </p:spPr>
        <p:txBody>
          <a:bodyPr/>
          <a:lstStyle/>
          <a:p>
            <a:r>
              <a:rPr lang="en-US" dirty="0"/>
              <a:t>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37999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FFD8-8452-D64B-8234-0FAC18867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EDAC1-A58B-8747-8B47-8BDF84115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F6D94-49DA-B548-9B5C-B0E1969B9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304BE-34B8-4544-A984-69BDFD0A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8" y="1690688"/>
            <a:ext cx="8369264" cy="44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97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ECEB-ADE8-464D-9EE5-E82B3DC1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6A313-B6DC-C04E-BEF1-7D87D166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74368-7020-C246-8E73-A9334901E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027D8-3A95-4D48-831E-50505047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84" y="1690688"/>
            <a:ext cx="5552303" cy="4507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FA1A94-AE0A-524D-97C0-0EFE58D21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542" y="3429000"/>
            <a:ext cx="291609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64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324-7410-7D4A-802E-7A2A00E6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F4538-3985-F342-9BD3-E364D784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860A2-C0C8-1A49-8C67-5077BC14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348B60-156A-B64E-AB19-87859DF7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08" y="1907072"/>
            <a:ext cx="9024646" cy="45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38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2192-7D47-BC4E-B8DB-D2E3E613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C1EF4-D80F-DA47-936F-CE8DEB0D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B43DD-EB08-0C4F-A6AA-75D99DF7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C3676-2539-124C-AC43-F5BD0452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93" y="1690688"/>
            <a:ext cx="8787540" cy="430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77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C25F9-D9FB-5B4F-A777-DE58F8C9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approximation to Binomial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C5497-1A2E-CA42-A598-9089A14F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06DA3-E133-A649-942C-659798CF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8542A-4746-5747-B166-07FCAA0A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983" y="1690688"/>
            <a:ext cx="7346685" cy="45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94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190" y="1122364"/>
            <a:ext cx="7277621" cy="1367263"/>
          </a:xfrm>
        </p:spPr>
        <p:txBody>
          <a:bodyPr/>
          <a:lstStyle/>
          <a:p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3360763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A410-8A18-A74B-B00A-34833C98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2A7AF-9CDF-0C4B-A6F5-FA916DCC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957B9-A444-084A-9E47-2699138E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B8CEC7-9D4F-0F45-A249-F623EC20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8" y="1690688"/>
            <a:ext cx="7895345" cy="436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6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B172-AEF8-024C-B5A9-B5D667AD3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 it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44248-44CB-B140-9973-6940845D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6983D-2E14-BE42-A9DD-563CF703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E4F01-4D0D-194D-956F-6AEE989A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854" y="1475335"/>
            <a:ext cx="7872292" cy="39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15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B4BE-FCC6-DB4F-ADC9-BD1A28C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2E149E-58F5-394E-B861-24AF124C3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B7C99-DA0A-4B43-B71D-FCB28C67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2E7F4-E4BA-DC4B-8AAF-EE0C2BED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057" y="1826879"/>
            <a:ext cx="7249886" cy="320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23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4BA8-D8B0-0B48-A0FC-86DE02D6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and Central limit theorem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11A3D-982A-5E4F-976F-3153D1690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4B1AB-8AE3-4141-8490-68226805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7383AC-F88B-DD44-B28A-8B663A0EDC73}"/>
              </a:ext>
            </a:extLst>
          </p:cNvPr>
          <p:cNvSpPr/>
          <p:nvPr/>
        </p:nvSpPr>
        <p:spPr>
          <a:xfrm>
            <a:off x="3670487" y="3135707"/>
            <a:ext cx="4849586" cy="5952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634" dirty="0">
                <a:latin typeface="Helvetica" pitchFamily="2" charset="0"/>
                <a:hlinkClick r:id="rId2"/>
              </a:rPr>
              <a:t>https://www.youtube.com/watch?v=sNWMYEGgY8c</a:t>
            </a:r>
            <a:endParaRPr lang="en-US" sz="1634" dirty="0"/>
          </a:p>
        </p:txBody>
      </p:sp>
    </p:spTree>
    <p:extLst>
      <p:ext uri="{BB962C8B-B14F-4D97-AF65-F5344CB8AC3E}">
        <p14:creationId xmlns:p14="http://schemas.microsoft.com/office/powerpoint/2010/main" val="1698998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ECC1B-C7D5-E64C-8229-602FF5BE7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SIgnificance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1E1346-BD9A-CA4C-B42A-ABE2D419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E258E-D332-A042-830D-E7E1BAC4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F34526-223F-3144-AEFC-8A4AB7A284E9}"/>
              </a:ext>
            </a:extLst>
          </p:cNvPr>
          <p:cNvSpPr/>
          <p:nvPr/>
        </p:nvSpPr>
        <p:spPr>
          <a:xfrm>
            <a:off x="2484145" y="3429000"/>
            <a:ext cx="2792496" cy="343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34" dirty="0"/>
              <a:t>https://</a:t>
            </a:r>
            <a:r>
              <a:rPr lang="en-US" sz="1634" dirty="0" err="1"/>
              <a:t>youtu.be</a:t>
            </a:r>
            <a:r>
              <a:rPr lang="en-US" sz="1634" dirty="0"/>
              <a:t>/</a:t>
            </a:r>
            <a:r>
              <a:rPr lang="en-US" sz="1634" dirty="0" err="1"/>
              <a:t>jLFeqQxGtOc</a:t>
            </a:r>
            <a:endParaRPr lang="en-US" sz="1634" dirty="0"/>
          </a:p>
        </p:txBody>
      </p:sp>
    </p:spTree>
    <p:extLst>
      <p:ext uri="{BB962C8B-B14F-4D97-AF65-F5344CB8AC3E}">
        <p14:creationId xmlns:p14="http://schemas.microsoft.com/office/powerpoint/2010/main" val="1054890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D36A-60BB-5D43-A320-86678D94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Significance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0C7EA-BA3E-4346-BF8C-DDC02BFF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1EBF3-81C8-B246-AEB9-5110B9BA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640C8-EC21-E747-9854-22ACD563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9" y="1690688"/>
            <a:ext cx="6535020" cy="51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54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FF51-8EA2-DA42-A1A4-C092A7FB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Significance t-Distribution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70CD4-C3FF-8243-A148-655CCF25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343B2-CA1E-5942-93A8-4886494F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F5380-2957-674E-8CC1-10BCA48D9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314" y="1905022"/>
            <a:ext cx="3838175" cy="42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66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7782-24A7-1044-84E8-62A099C0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2A37D-1FCB-044C-A043-8FB81FED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BC15B-9411-5D47-A29E-B1B1497A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C3BD4-75F6-D547-B972-7BB62148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34" y="2091978"/>
            <a:ext cx="8863533" cy="267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33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BB16-F58D-E04B-950B-BE4B4FF3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07FD9-65AC-D145-8B96-C56C53C6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C92B2-58EE-C34A-91ED-B90A2DD7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B892D-4488-CC4D-B407-895FC00D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19" y="1690688"/>
            <a:ext cx="8921163" cy="371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61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AB7B-1038-CC42-B6BA-11B95E2C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01290-55BA-7144-A2F3-930463AE8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F8A79-371A-F44C-A255-6BCEE441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77CFE-796F-614C-BDDD-283FDB29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69" y="3147539"/>
            <a:ext cx="8759798" cy="17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15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AA16-FEFE-9847-8C11-9A7305A0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5D937-215A-DE4A-A3A1-B62DD258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55C3B-4025-F840-B3AE-A7B271E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FCABF-A2F4-AF40-B76E-C9FCF41DC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99" y="2310973"/>
            <a:ext cx="7929833" cy="32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4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34C4-ABBB-2042-9E2A-B84747D9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38EEC-721B-A046-AE26-52FC860B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1A298-979D-CF4A-A179-0D8DB98B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5AB60-B414-5144-8847-E7B6B201E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59" y="2640393"/>
            <a:ext cx="8310282" cy="27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66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C91F7-94B9-7842-914B-A73B6BC2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Tail Significance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C7721-77F6-5D4C-A6AE-BEB5B4D60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79DE5-2475-8F4C-B076-4F63ED6E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E16F1-744C-FA4D-9BC0-F6B59BEF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47" y="1590328"/>
            <a:ext cx="9117106" cy="46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636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16489-4698-EF4E-9247-3CF1B6CD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Tailed significance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16941-6F91-214A-8ECF-B06604D2D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A6A2A-EF16-C149-84D7-ED4C2A911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02C0C-BAB7-994F-8E00-34E0660FE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54" y="2041820"/>
            <a:ext cx="9703494" cy="396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574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2A1E-73EB-694B-8F97-9859FEF61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 PRECISION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0B0BE-9B87-5D44-B52E-40692B93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29BA7-05B8-7440-BFA9-013F1ADB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33FBE-7F57-264C-B42E-878D6EBEA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607" y="2098669"/>
            <a:ext cx="6984787" cy="38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40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6E6A-854E-0E48-8A9D-BB056A084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1008F-1EC8-5247-BD85-EBC8A80D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7F3C6-7720-EF41-8555-DC62D18FD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EFE79-6BDE-064A-9B3E-6E9190EC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432" y="2156299"/>
            <a:ext cx="7803136" cy="37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16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2F471-57C5-1F4D-8B82-C3C82FCE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001B4-4988-5640-8A31-4B79DF05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E6E53-6AA4-2B42-A6DE-377A44C3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AAAB1-2748-D14F-8B8F-85CB4FC8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54" y="2061250"/>
            <a:ext cx="9462887" cy="434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32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195E-3A4C-014B-8073-9321B040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A8108-6AB5-3C4C-B94E-9E23B70A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7C33E-8B8D-3A49-9203-612BDFFC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9BD06-0BB3-2D4E-AE76-32FBAAA3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5" y="2506916"/>
            <a:ext cx="7641771" cy="184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58F8-FFED-444A-8CA7-A6A70441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91B61-16E2-C540-80C2-0BFF523A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A882C-FC8B-1140-816D-DEB6C334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BBBC2-8DE9-C048-90BB-C1F86503B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53" y="1638487"/>
            <a:ext cx="8692083" cy="47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6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4E20-EC0B-564C-AFAD-9C69FB50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SIgnificance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ED071-DB57-9445-BA3F-1402ECC8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062DB-C6FC-474F-AA58-AC4187FE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16CAA5-A8C7-D542-BDBB-489668246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31" y="2543402"/>
            <a:ext cx="9107595" cy="3236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FF4DE-2D31-C240-B920-F000890DD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66" y="3009825"/>
            <a:ext cx="7794904" cy="276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9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D84E-2A51-5148-AA1B-ECF25B4F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METHOD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3CDAE-0683-244C-9749-E4E405B8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8EC8C-7AA7-2D4E-9DB3-6520DBF3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EADFC-4130-DC40-B271-39FACF05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779" y="1690688"/>
            <a:ext cx="9140158" cy="48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11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86C7-7A15-0749-8503-7DD8CAAD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Formula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9DEE3-A089-D24E-9684-DF53BA06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5FAA7-D5EF-2C42-96E5-E6D15C1E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AF548-4E9D-7741-AC64-E4829E54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94" y="2342362"/>
            <a:ext cx="8102813" cy="26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48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03FD-5D45-0443-B7B3-404848383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Raphson iteration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EF0D1-C8E8-AD42-8820-E7B481EE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Techcovery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E43144-783E-7F4D-ADBE-05824367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4979B-D39B-AE44-BC88-DAAE08BEEC5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BB887-319D-F844-B37A-4BF4C0C32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06" y="2045607"/>
            <a:ext cx="9197788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7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349</Words>
  <Application>Microsoft Macintosh PowerPoint</Application>
  <PresentationFormat>Widescreen</PresentationFormat>
  <Paragraphs>194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Helvetica</vt:lpstr>
      <vt:lpstr>Office Theme</vt:lpstr>
      <vt:lpstr>PowerPoint Presentation</vt:lpstr>
      <vt:lpstr>Calculus for ML</vt:lpstr>
      <vt:lpstr>Fundamental theorem of Calculus</vt:lpstr>
      <vt:lpstr>Fundamental theorem of Calculus</vt:lpstr>
      <vt:lpstr>Newton Raphson method</vt:lpstr>
      <vt:lpstr>Slope</vt:lpstr>
      <vt:lpstr>NEWTON RAPHSON METHOD</vt:lpstr>
      <vt:lpstr>Newton Raphson Formula</vt:lpstr>
      <vt:lpstr>Newton Raphson iteration 1</vt:lpstr>
      <vt:lpstr>Newton Raphson iteration 2</vt:lpstr>
      <vt:lpstr>Newton Raphson iteration 3</vt:lpstr>
      <vt:lpstr>Newton Raphson Iteration 4</vt:lpstr>
      <vt:lpstr>MultiVariate Calculus Motivation</vt:lpstr>
      <vt:lpstr>Multivariate Calculus - Power Rule</vt:lpstr>
      <vt:lpstr>Mulrivariate Calculus - Chain rule</vt:lpstr>
      <vt:lpstr>Directional derivatives and Steepest Strategies</vt:lpstr>
      <vt:lpstr>Gradient Descent</vt:lpstr>
      <vt:lpstr>Steps for GradientDescent</vt:lpstr>
      <vt:lpstr>Tensors</vt:lpstr>
      <vt:lpstr>Higher rank tensors</vt:lpstr>
      <vt:lpstr>Image representation</vt:lpstr>
      <vt:lpstr>Movie as a 4D  tensor</vt:lpstr>
      <vt:lpstr>Neural Network Sample</vt:lpstr>
      <vt:lpstr>Back propogation</vt:lpstr>
      <vt:lpstr>Lagrange Multipliers</vt:lpstr>
      <vt:lpstr>Statistics of datasets</vt:lpstr>
      <vt:lpstr>Mean of a dataset</vt:lpstr>
      <vt:lpstr>Variance of a dataset</vt:lpstr>
      <vt:lpstr>Covariance</vt:lpstr>
      <vt:lpstr>Clustering</vt:lpstr>
      <vt:lpstr>Covariance Matrix</vt:lpstr>
      <vt:lpstr>Effect on mean and variance</vt:lpstr>
      <vt:lpstr>Probability</vt:lpstr>
      <vt:lpstr>Probability – Random Experiment</vt:lpstr>
      <vt:lpstr>Sample space</vt:lpstr>
      <vt:lpstr>Types of events</vt:lpstr>
      <vt:lpstr>Independent Events</vt:lpstr>
      <vt:lpstr>Conditional Probability</vt:lpstr>
      <vt:lpstr>Bayes Theorem</vt:lpstr>
      <vt:lpstr>Random Variable</vt:lpstr>
      <vt:lpstr>Probability trees</vt:lpstr>
      <vt:lpstr>Bayesian inference</vt:lpstr>
      <vt:lpstr>Probability distribution</vt:lpstr>
      <vt:lpstr>Normal Distribution</vt:lpstr>
      <vt:lpstr>Probability Distribution</vt:lpstr>
      <vt:lpstr>Poisson Distribution Graph</vt:lpstr>
      <vt:lpstr>Poisson Distribution</vt:lpstr>
      <vt:lpstr>Normal approximation to Binomial</vt:lpstr>
      <vt:lpstr>Statistics</vt:lpstr>
      <vt:lpstr>Central Lim it Theorem</vt:lpstr>
      <vt:lpstr>Central Limit Theorem</vt:lpstr>
      <vt:lpstr>Variability and Central limit theorem</vt:lpstr>
      <vt:lpstr>Statistical SIgnificance</vt:lpstr>
      <vt:lpstr>Statistical Significance</vt:lpstr>
      <vt:lpstr>Statistical Significance t-Distribution</vt:lpstr>
      <vt:lpstr>Hypothesis testing</vt:lpstr>
      <vt:lpstr>Probabilities</vt:lpstr>
      <vt:lpstr>PowerPoint Presentation</vt:lpstr>
      <vt:lpstr>Sample</vt:lpstr>
      <vt:lpstr>Right Tail Significance</vt:lpstr>
      <vt:lpstr>2 Tailed significance</vt:lpstr>
      <vt:lpstr>ACCURACY VS PRECISION</vt:lpstr>
      <vt:lpstr>Recall</vt:lpstr>
      <vt:lpstr>Confidence Interval example</vt:lpstr>
      <vt:lpstr>Confidence Interval </vt:lpstr>
      <vt:lpstr>Decision Errors</vt:lpstr>
      <vt:lpstr>Practical SIgnificance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 Panayappan</dc:creator>
  <cp:lastModifiedBy>Arun Panayappan</cp:lastModifiedBy>
  <cp:revision>1</cp:revision>
  <dcterms:created xsi:type="dcterms:W3CDTF">2018-12-20T03:07:18Z</dcterms:created>
  <dcterms:modified xsi:type="dcterms:W3CDTF">2018-12-20T03:09:07Z</dcterms:modified>
</cp:coreProperties>
</file>